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43200638" cy="10691813"/>
  <p:notesSz cx="6858000" cy="9144000"/>
  <p:defaultTextStyle>
    <a:defPPr>
      <a:defRPr lang="ja-JP"/>
    </a:defPPr>
    <a:lvl1pPr marL="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1pPr>
    <a:lvl2pPr marL="1293419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2pPr>
    <a:lvl3pPr marL="2586838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3pPr>
    <a:lvl4pPr marL="3880256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4pPr>
    <a:lvl5pPr marL="5173675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5pPr>
    <a:lvl6pPr marL="6467094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6pPr>
    <a:lvl7pPr marL="7760513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7pPr>
    <a:lvl8pPr marL="9053932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8pPr>
    <a:lvl9pPr marL="1034735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136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94615"/>
  </p:normalViewPr>
  <p:slideViewPr>
    <p:cSldViewPr snapToGrid="0" snapToObjects="1" showGuides="1">
      <p:cViewPr varScale="1">
        <p:scale>
          <a:sx n="33" d="100"/>
          <a:sy n="33" d="100"/>
        </p:scale>
        <p:origin x="344" y="1880"/>
      </p:cViewPr>
      <p:guideLst>
        <p:guide orient="horz" pos="3368"/>
        <p:guide pos="1360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80" y="1749795"/>
            <a:ext cx="32400479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5615678"/>
            <a:ext cx="32400479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0059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0010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6" y="569240"/>
            <a:ext cx="9315138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4" y="569240"/>
            <a:ext cx="27405405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225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658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4" y="2665530"/>
            <a:ext cx="37260550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4" y="7155102"/>
            <a:ext cx="37260550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1709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2846200"/>
            <a:ext cx="18360271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2846200"/>
            <a:ext cx="18360271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0433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569241"/>
            <a:ext cx="3726055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3" y="2620980"/>
            <a:ext cx="182758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3" y="3905482"/>
            <a:ext cx="18275893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3" y="2620980"/>
            <a:ext cx="18365898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3" y="3905482"/>
            <a:ext cx="18365898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7296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401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3893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1539424"/>
            <a:ext cx="21870323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691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1539424"/>
            <a:ext cx="21870323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6992-1BE4-814A-9CF3-9C7287E5C067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068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569241"/>
            <a:ext cx="3726055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2846200"/>
            <a:ext cx="3726055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16992-1BE4-814A-9CF3-9C7287E5C067}" type="datetimeFigureOut">
              <a:rPr kumimoji="1" lang="ja-JP" altLang="en-US" smtClean="0"/>
              <a:t>2020/6/24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9909727"/>
            <a:ext cx="14580215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446D4-46CC-7146-A08D-C26609FA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223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223CCE34-03F3-8540-B78C-2237AEADA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" y="0"/>
            <a:ext cx="43186289" cy="10691813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10A94F74-BC45-C24F-9DB2-F026A98DD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12912" y="3219370"/>
            <a:ext cx="6032500" cy="746458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459C3D98-7218-0945-9714-58EF867572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7666" y="825088"/>
            <a:ext cx="4953000" cy="44831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53DED23-7225-E248-9492-88481C734E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92499" y="1051072"/>
            <a:ext cx="6019798" cy="3801978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292B919-96FC-FB40-B0A6-F6D62BD97D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54243" y="792956"/>
            <a:ext cx="7124700" cy="98933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2B2701E-3B2F-E945-B28D-E03972200C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370219" y="888206"/>
            <a:ext cx="24460200" cy="891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090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ウィトンズデザイン</dc:creator>
  <cp:lastModifiedBy>美保子 室本</cp:lastModifiedBy>
  <cp:revision>15</cp:revision>
  <dcterms:created xsi:type="dcterms:W3CDTF">2020-06-24T01:29:55Z</dcterms:created>
  <dcterms:modified xsi:type="dcterms:W3CDTF">2020-06-24T06:42:57Z</dcterms:modified>
</cp:coreProperties>
</file>